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896" r:id="rId2"/>
    <p:sldId id="894" r:id="rId3"/>
    <p:sldId id="895" r:id="rId4"/>
    <p:sldId id="897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一般社団法人 ８色" initials="一般社団法人" lastIdx="1" clrIdx="1">
    <p:extLst>
      <p:ext uri="{19B8F6BF-5375-455C-9EA6-DF929625EA0E}">
        <p15:presenceInfo xmlns:p15="http://schemas.microsoft.com/office/powerpoint/2012/main" userId="27bdefe9669be4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CCFF"/>
    <a:srgbClr val="FFF2CC"/>
    <a:srgbClr val="E2F0D9"/>
    <a:srgbClr val="00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27944"/>
    <p:restoredTop sz="93542" autoAdjust="0"/>
  </p:normalViewPr>
  <p:slideViewPr>
    <p:cSldViewPr snapToGrid="0">
      <p:cViewPr varScale="1">
        <p:scale>
          <a:sx n="63" d="100"/>
          <a:sy n="63" d="100"/>
        </p:scale>
        <p:origin x="9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0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11286"/>
    </p:cViewPr>
  </p:sorterViewPr>
  <p:notesViewPr>
    <p:cSldViewPr snapToGrid="0">
      <p:cViewPr varScale="1">
        <p:scale>
          <a:sx n="51" d="100"/>
          <a:sy n="51" d="100"/>
        </p:scale>
        <p:origin x="2430" y="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65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1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57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/>
          <a:lstStyle>
            <a:lvl1pPr algn="r">
              <a:defRPr sz="1200"/>
            </a:lvl1pPr>
          </a:lstStyle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258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0" tIns="45169" rIns="90340" bIns="45169" rtlCol="0" anchor="ctr"/>
          <a:lstStyle/>
          <a:p>
            <a:endParaRPr lang="ja-JP" altLang="en-US"/>
          </a:p>
        </p:txBody>
      </p:sp>
      <p:sp>
        <p:nvSpPr>
          <p:cNvPr id="1259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340" tIns="45169" rIns="90340" bIns="4516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260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261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5029"/>
          </a:xfrm>
          <a:prstGeom prst="rect">
            <a:avLst/>
          </a:prstGeom>
        </p:spPr>
        <p:txBody>
          <a:bodyPr vert="horz" lIns="90340" tIns="45169" rIns="90340" bIns="45169" rtlCol="0" anchor="b"/>
          <a:lstStyle>
            <a:lvl1pPr algn="r">
              <a:defRPr sz="1200"/>
            </a:lvl1pPr>
          </a:lstStyle>
          <a:p>
            <a:fld id="{29BD601E-CC35-4D44-9072-44D059BC99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513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831"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6689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831"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361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831"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4534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96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831">
              <a:defRPr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3110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8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6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2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5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93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5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2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19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90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6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2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2022/8/3</a:t>
            </a:r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C993B-A9DA-4951-8332-1A7E62C84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192698"/>
            <a:ext cx="11396870" cy="55659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）実施前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　各支援者や関係機関とコンタクトはどのようにとりますか。情報の収集やメンバーの招集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など、会議スタイルで行う場合は一堂に会して行えますが、それ以外の場合はどのように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情報収集しますか？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会議の際、次第は作成しますか？基本的には、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ケアマネジメントの実施者が作るものです。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モニタリングは、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事業所だけでなく、支援チームのすべての方に行うものです。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総合的な支援計画（サービス等利用計画）の進捗、評価になりますのでチーム全体に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（で）行うことが基本です。ですから、会議を使って、モニタリング会議として行うと効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率的です。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各事業所で作成している個別支援計画書をもってきてもらうと、点になっている支援の進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捗状況や達成状況が把握しやすいです。　⇒　個別支援計画との連動。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AC5FED-64BC-57C9-C6D6-CBC8BE9B6217}"/>
              </a:ext>
            </a:extLst>
          </p:cNvPr>
          <p:cNvCxnSpPr>
            <a:cxnSpLocks/>
          </p:cNvCxnSpPr>
          <p:nvPr/>
        </p:nvCxnSpPr>
        <p:spPr>
          <a:xfrm>
            <a:off x="452957" y="1056398"/>
            <a:ext cx="0" cy="502136"/>
          </a:xfrm>
          <a:prstGeom prst="line">
            <a:avLst/>
          </a:prstGeom>
          <a:ln w="193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B41F023F-4F78-17C6-B9F3-514D2314034A}"/>
              </a:ext>
            </a:extLst>
          </p:cNvPr>
          <p:cNvSpPr txBox="1">
            <a:spLocks/>
          </p:cNvSpPr>
          <p:nvPr/>
        </p:nvSpPr>
        <p:spPr>
          <a:xfrm>
            <a:off x="10853531" y="109337"/>
            <a:ext cx="1152938" cy="771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54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531864"/>
            <a:ext cx="11396870" cy="5226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）実施中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再アセスメントの視点をもつこと、仮に初回の計画であれば、生活変化による新たなニー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ズは出て当然と考えましょう。実際、微調整が必要なことは多々あります。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●　例えば、チームの支援による体験の積み上げを重ねてくると「イメージができてきた」、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「足りないことが具体的に分かってきた」「もう少し〇〇を目指したい」など。逆に、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「疲れた」「まだ〇〇なんです」など、負担になっていないか、もう少しスモールステッ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　プが必要だということもあります。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チームで評価することで様々な視点で行うことができます。（多角的・総合的）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チームでの支援経験の積み上げが地域での支援力にも繋がります。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AC5FED-64BC-57C9-C6D6-CBC8BE9B6217}"/>
              </a:ext>
            </a:extLst>
          </p:cNvPr>
          <p:cNvCxnSpPr>
            <a:cxnSpLocks/>
          </p:cNvCxnSpPr>
          <p:nvPr/>
        </p:nvCxnSpPr>
        <p:spPr>
          <a:xfrm>
            <a:off x="452957" y="1457739"/>
            <a:ext cx="0" cy="502136"/>
          </a:xfrm>
          <a:prstGeom prst="line">
            <a:avLst/>
          </a:prstGeom>
          <a:ln w="193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17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380930"/>
            <a:ext cx="11396870" cy="53776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支援がブレずに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ゴールに向かって進んでいるか？一方で、生活が変化してくる中で想いや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ゴール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変化してくる可能性があります。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評価した結果、ケアマネジメントによる終結は必要なのかどうかチームで判断します。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ケアマネジメントの終結の際には、本人にも評価した結果を丁寧に説明し意見を伺います。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モニタリングの時期以外について、情報が集まる機関、役割の確認はできていますか。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●　プランの進捗・達成具合の評価は当然だが、プランの進捗状況だけを評価するのではなく、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結果として生活の質の向上、本人の希望する暮らしに近づいているのかをチームで共有し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ましょう。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52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タイトル 1"/>
          <p:cNvSpPr>
            <a:spLocks noGrp="1"/>
          </p:cNvSpPr>
          <p:nvPr>
            <p:ph type="title"/>
          </p:nvPr>
        </p:nvSpPr>
        <p:spPr>
          <a:xfrm>
            <a:off x="167309" y="202323"/>
            <a:ext cx="10515600" cy="8540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モニタリングのポイント</a:t>
            </a:r>
          </a:p>
        </p:txBody>
      </p:sp>
      <p:sp>
        <p:nvSpPr>
          <p:cNvPr id="129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531864"/>
            <a:ext cx="11396870" cy="5226743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評価した結果、ケアマネジメントによる終結は必要かどうかチームで判断します。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ケアマネジメントの終結の際には、本人にも評価した結果を丁寧に説明し意見を伺います。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モニタリングの時期以外について、情報が集まる機関、役割の確認はできていますか。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）終了時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　モニタリングの必要な根拠を確認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します。標準期間に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とらわれない設定も可能なことを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確認します。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●　次回の時期、場所等の確認をしておくと調整が楽です。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0F4989-2B36-22BB-D3F4-2C0AAF41A4D8}"/>
              </a:ext>
            </a:extLst>
          </p:cNvPr>
          <p:cNvCxnSpPr/>
          <p:nvPr/>
        </p:nvCxnSpPr>
        <p:spPr>
          <a:xfrm>
            <a:off x="167309" y="867093"/>
            <a:ext cx="107442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AC5FED-64BC-57C9-C6D6-CBC8BE9B6217}"/>
              </a:ext>
            </a:extLst>
          </p:cNvPr>
          <p:cNvCxnSpPr>
            <a:cxnSpLocks/>
          </p:cNvCxnSpPr>
          <p:nvPr/>
        </p:nvCxnSpPr>
        <p:spPr>
          <a:xfrm>
            <a:off x="452957" y="3856382"/>
            <a:ext cx="0" cy="502136"/>
          </a:xfrm>
          <a:prstGeom prst="line">
            <a:avLst/>
          </a:prstGeom>
          <a:ln w="1936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916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8532</TotalTime>
  <Words>646</Words>
  <Application>Microsoft Office PowerPoint</Application>
  <PresentationFormat>ワイド画面</PresentationFormat>
  <Paragraphs>53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Arial</vt:lpstr>
      <vt:lpstr>Calibri</vt:lpstr>
      <vt:lpstr>Calibri Light</vt:lpstr>
      <vt:lpstr>Office テーマ</vt:lpstr>
      <vt:lpstr>モニタリングのポイント</vt:lpstr>
      <vt:lpstr>モニタリングのポイント</vt:lpstr>
      <vt:lpstr>モニタリングのポイント</vt:lpstr>
      <vt:lpstr>モニタリングのポイント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平成２９年障がい者相談支援（障がい者ｹｱﾏﾈｼﾞﾒﾝﾄ） 従事者養成研修</dc:title>
  <dc:creator>user</dc:creator>
  <cp:lastModifiedBy>KIKAN</cp:lastModifiedBy>
  <cp:revision>587</cp:revision>
  <cp:lastPrinted>2025-07-01T04:27:39Z</cp:lastPrinted>
  <dcterms:created xsi:type="dcterms:W3CDTF">2017-09-14T00:15:44Z</dcterms:created>
  <dcterms:modified xsi:type="dcterms:W3CDTF">2025-07-01T04:30:15Z</dcterms:modified>
</cp:coreProperties>
</file>